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7" r:id="rId8"/>
    <p:sldId id="262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Adigiana Toybox" panose="02000500000000000000" pitchFamily="2" charset="77"/>
      <p:regular r:id="rId13"/>
    </p:embeddedFont>
    <p:embeddedFont>
      <p:font typeface="Alegreya Sans SC Black" pitchFamily="2" charset="0"/>
      <p:regular r:id="rId14"/>
      <p:bold r:id="rId15"/>
    </p:embeddedFont>
    <p:embeddedFont>
      <p:font typeface="Arimo" panose="020B0604020202020204" pitchFamily="3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ura Medium" pitchFamily="2" charset="0"/>
      <p:regular r:id="rId21"/>
    </p:embeddedFont>
    <p:embeddedFont>
      <p:font typeface="Jura Medium Bold" pitchFamily="2" charset="0"/>
      <p:regular r:id="rId22"/>
      <p:bold r:id="rId23"/>
    </p:embeddedFont>
    <p:embeddedFont>
      <p:font typeface="Nine by Five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87" autoAdjust="0"/>
    <p:restoredTop sz="94563" autoAdjust="0"/>
  </p:normalViewPr>
  <p:slideViewPr>
    <p:cSldViewPr>
      <p:cViewPr varScale="1">
        <p:scale>
          <a:sx n="99" d="100"/>
          <a:sy n="99" d="100"/>
        </p:scale>
        <p:origin x="15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4808" y="990600"/>
            <a:ext cx="11430728" cy="7665720"/>
            <a:chOff x="0" y="0"/>
            <a:chExt cx="15240971" cy="10220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5885"/>
              <a:ext cx="15240971" cy="88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4000" spc="1400" dirty="0">
                  <a:solidFill>
                    <a:srgbClr val="1C2529"/>
                  </a:solidFill>
                  <a:latin typeface="Nine by Five"/>
                </a:rPr>
                <a:t>DATA </a:t>
              </a:r>
            </a:p>
            <a:p>
              <a:pPr>
                <a:lnSpc>
                  <a:spcPts val="12600"/>
                </a:lnSpc>
              </a:pPr>
              <a:r>
                <a:rPr lang="en-US" sz="14000" spc="1400" dirty="0">
                  <a:solidFill>
                    <a:srgbClr val="1C2529"/>
                  </a:solidFill>
                  <a:latin typeface="Nine by Five"/>
                </a:rPr>
                <a:t>TUTARLILIGINI MICROSERVISLERILE SAGLAMA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5240971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 spc="359">
                  <a:solidFill>
                    <a:srgbClr val="1C2529"/>
                  </a:solidFill>
                  <a:latin typeface="Jura Medium"/>
                </a:rPr>
                <a:t>OLAYLAR GERÇEK BIR HIKAYEDEN ALINMIŞTIR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5159794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9051290"/>
            <a:ext cx="16230600" cy="1235710"/>
            <a:chOff x="0" y="0"/>
            <a:chExt cx="21640800" cy="164761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1640800" cy="164761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811042" y="395182"/>
              <a:ext cx="9397958" cy="885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50"/>
                </a:lnSpc>
              </a:pPr>
              <a:r>
                <a:rPr lang="en-US" sz="4500">
                  <a:solidFill>
                    <a:srgbClr val="FFFFFF"/>
                  </a:solidFill>
                  <a:latin typeface="Nine by Five"/>
                </a:rPr>
                <a:t>@coderbora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33415" y="9302448"/>
            <a:ext cx="904206" cy="7333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87163" y="9181681"/>
            <a:ext cx="4147645" cy="974927"/>
            <a:chOff x="0" y="0"/>
            <a:chExt cx="5530193" cy="129990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26583" cy="1299903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46752" y="279738"/>
              <a:ext cx="4283441" cy="769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17"/>
                </a:lnSpc>
              </a:pPr>
              <a:r>
                <a:rPr lang="en-US" sz="3925">
                  <a:solidFill>
                    <a:srgbClr val="FFFFFF"/>
                  </a:solidFill>
                  <a:latin typeface="Nine by Five"/>
                </a:rPr>
                <a:t>www.borakasmer.com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8" b="68"/>
          <a:stretch>
            <a:fillRect/>
          </a:stretch>
        </p:blipFill>
        <p:spPr>
          <a:xfrm>
            <a:off x="2941027" y="4292730"/>
            <a:ext cx="1531561" cy="1617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74" r="374"/>
          <a:stretch>
            <a:fillRect/>
          </a:stretch>
        </p:blipFill>
        <p:spPr>
          <a:xfrm>
            <a:off x="8272659" y="4376813"/>
            <a:ext cx="1742681" cy="14876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72950" y="4376813"/>
            <a:ext cx="4116260" cy="155669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1100" y="6903720"/>
            <a:ext cx="4933950" cy="1619250"/>
            <a:chOff x="0" y="0"/>
            <a:chExt cx="6578600" cy="21590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657860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spc="320">
                  <a:solidFill>
                    <a:srgbClr val="FDD05A"/>
                  </a:solidFill>
                  <a:latin typeface="Jura Medium Bold"/>
                </a:rPr>
                <a:t>RABBITMQ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18515"/>
              <a:ext cx="6578600" cy="134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>
                  <a:solidFill>
                    <a:srgbClr val="FDD05A"/>
                  </a:solidFill>
                  <a:latin typeface="Jura Medium"/>
                </a:rPr>
                <a:t>Tüm güncellenen data, bir kuyruağa alınır.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77025" y="6903720"/>
            <a:ext cx="4933950" cy="2143125"/>
            <a:chOff x="0" y="0"/>
            <a:chExt cx="6578600" cy="28575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0"/>
              <a:ext cx="657860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spc="320">
                  <a:solidFill>
                    <a:srgbClr val="FDD05A"/>
                  </a:solidFill>
                  <a:latin typeface="Jura Medium Bold"/>
                </a:rPr>
                <a:t>REDIS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18515"/>
              <a:ext cx="6578600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>
                  <a:solidFill>
                    <a:srgbClr val="FDD05A"/>
                  </a:solidFill>
                  <a:latin typeface="Jura Medium"/>
                </a:rPr>
                <a:t>İlk sefer DB'den çekilen data, diğer seferler memory'den alınır.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72950" y="6903720"/>
            <a:ext cx="4933950" cy="2143125"/>
            <a:chOff x="0" y="0"/>
            <a:chExt cx="6578600" cy="28575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14300"/>
              <a:ext cx="657860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spc="320">
                  <a:solidFill>
                    <a:srgbClr val="FDD05A"/>
                  </a:solidFill>
                  <a:latin typeface="Jura Medium Bold"/>
                </a:rPr>
                <a:t>SOCKET IO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18515"/>
              <a:ext cx="6578600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>
                  <a:solidFill>
                    <a:srgbClr val="FDD05A"/>
                  </a:solidFill>
                  <a:latin typeface="Jura Medium"/>
                </a:rPr>
                <a:t>Açık Browser'lardaki datanın, real time güncellenmesi sağlanır.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1027" y="1314101"/>
            <a:ext cx="14124914" cy="1471896"/>
            <a:chOff x="0" y="0"/>
            <a:chExt cx="18833218" cy="196252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66700"/>
              <a:ext cx="14815444" cy="1695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60"/>
                </a:lnSpc>
              </a:pPr>
              <a:r>
                <a:rPr lang="en-US" sz="9734">
                  <a:solidFill>
                    <a:srgbClr val="FDD05A"/>
                  </a:solidFill>
                  <a:latin typeface="Nine by Five"/>
                </a:rPr>
                <a:t>Kullanılan Diger Teknolojiler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5549461" y="919452"/>
              <a:ext cx="3283757" cy="123624"/>
            </a:xfrm>
            <a:prstGeom prst="rect">
              <a:avLst/>
            </a:prstGeom>
            <a:solidFill>
              <a:srgbClr val="FDD05A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63382" y="1143560"/>
            <a:ext cx="12557040" cy="4877876"/>
            <a:chOff x="0" y="0"/>
            <a:chExt cx="16742720" cy="650383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16742720" cy="98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200" spc="420">
                  <a:solidFill>
                    <a:srgbClr val="1C2529"/>
                  </a:solidFill>
                  <a:latin typeface="Jura Medium Bold"/>
                </a:rPr>
                <a:t>MONGODB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62494"/>
              <a:ext cx="16742720" cy="5641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/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usr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/local/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etc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/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mongod.conf'dan</a:t>
              </a:r>
              <a:endParaRPr lang="en-US" sz="3200" dirty="0">
                <a:solidFill>
                  <a:srgbClr val="1C2529"/>
                </a:solidFill>
                <a:latin typeface="Jura Medium"/>
              </a:endParaRPr>
            </a:p>
            <a:p>
              <a:pPr>
                <a:lnSpc>
                  <a:spcPts val="4800"/>
                </a:lnSpc>
              </a:pP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bindIp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: 127.0.0.1 ==&gt;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bindIp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: 0.0.0.0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değiştirilir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.</a:t>
              </a:r>
            </a:p>
            <a:p>
              <a:pPr algn="just">
                <a:lnSpc>
                  <a:spcPts val="4800"/>
                </a:lnSpc>
              </a:pPr>
              <a:r>
                <a:rPr lang="en-US" sz="3200" u="sng" dirty="0">
                  <a:solidFill>
                    <a:srgbClr val="1C2529"/>
                  </a:solidFill>
                  <a:latin typeface="Jura Medium Bold"/>
                </a:rPr>
                <a:t>Install: </a:t>
              </a:r>
            </a:p>
            <a:p>
              <a:pPr marL="528320" lvl="1" indent="-26416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brew install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mongodb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-community</a:t>
              </a:r>
            </a:p>
            <a:p>
              <a:pPr marL="528320" lvl="1" indent="-26416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alias mongos='brew services start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mongodb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-community'</a:t>
              </a:r>
            </a:p>
            <a:p>
              <a:pPr marL="528320" lvl="1" indent="-264160">
                <a:lnSpc>
                  <a:spcPts val="4800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mongoimport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--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db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devnotnews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--collection news --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jsonArray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news.js</a:t>
              </a:r>
              <a:endParaRPr lang="en-US" sz="3200" dirty="0">
                <a:solidFill>
                  <a:srgbClr val="1C2529"/>
                </a:solidFill>
                <a:latin typeface="Jura Medium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4610100" y="0"/>
            <a:ext cx="1028700" cy="9625696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6" name="TextBox 6"/>
          <p:cNvSpPr txBox="1"/>
          <p:nvPr/>
        </p:nvSpPr>
        <p:spPr>
          <a:xfrm rot="-5400000">
            <a:off x="-1643062" y="3709988"/>
            <a:ext cx="8229600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12000" spc="1200">
                <a:solidFill>
                  <a:srgbClr val="1C2529"/>
                </a:solidFill>
                <a:latin typeface="Nine by Five"/>
              </a:rPr>
              <a:t>KODDAN          IP UÇLARI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25100" y="113906"/>
            <a:ext cx="6934200" cy="967740"/>
            <a:chOff x="0" y="0"/>
            <a:chExt cx="9245600" cy="1290320"/>
          </a:xfrm>
        </p:grpSpPr>
        <p:sp>
          <p:nvSpPr>
            <p:cNvPr id="8" name="TextBox 8"/>
            <p:cNvSpPr txBox="1"/>
            <p:nvPr/>
          </p:nvSpPr>
          <p:spPr>
            <a:xfrm>
              <a:off x="0" y="180975"/>
              <a:ext cx="6604000" cy="110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0"/>
                </a:lnSpc>
              </a:pPr>
              <a:r>
                <a:rPr lang="en-US" sz="6400">
                  <a:solidFill>
                    <a:srgbClr val="1C2529"/>
                  </a:solidFill>
                  <a:latin typeface="Nine by Five"/>
                </a:rPr>
                <a:t>Uzaktan Erisim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7086600" y="604520"/>
              <a:ext cx="2159000" cy="81280"/>
            </a:xfrm>
            <a:prstGeom prst="rect">
              <a:avLst/>
            </a:prstGeom>
            <a:solidFill>
              <a:srgbClr val="1C25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363382" y="6199687"/>
            <a:ext cx="11833140" cy="1915613"/>
            <a:chOff x="-1372509" y="76566"/>
            <a:chExt cx="15777520" cy="2554151"/>
          </a:xfrm>
        </p:grpSpPr>
        <p:sp>
          <p:nvSpPr>
            <p:cNvPr id="11" name="TextBox 11"/>
            <p:cNvSpPr txBox="1"/>
            <p:nvPr/>
          </p:nvSpPr>
          <p:spPr>
            <a:xfrm>
              <a:off x="-1372509" y="76566"/>
              <a:ext cx="14405011" cy="986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200" spc="420" dirty="0">
                  <a:solidFill>
                    <a:srgbClr val="1C2529"/>
                  </a:solidFill>
                  <a:latin typeface="Jura Medium Bold"/>
                </a:rPr>
                <a:t>RABBITMQ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372509" y="1073451"/>
              <a:ext cx="15777520" cy="15572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/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usr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/local/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etc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/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rabbitmq-env.conf'dan</a:t>
              </a:r>
              <a:endParaRPr lang="en-US" sz="3200" dirty="0">
                <a:solidFill>
                  <a:srgbClr val="1C2529"/>
                </a:solidFill>
                <a:latin typeface="Jura Medium"/>
              </a:endParaRPr>
            </a:p>
            <a:p>
              <a:pPr>
                <a:lnSpc>
                  <a:spcPts val="4800"/>
                </a:lnSpc>
              </a:pP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NODE_IP_ADDRESS=127.0.0.1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satırı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kaldırılır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. “test”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user’i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</a:t>
              </a: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ekle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63382" y="8395211"/>
            <a:ext cx="10803758" cy="1914831"/>
            <a:chOff x="0" y="-133350"/>
            <a:chExt cx="14405011" cy="255310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33350"/>
              <a:ext cx="14405011" cy="98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200" spc="420" dirty="0">
                  <a:solidFill>
                    <a:srgbClr val="1C2529"/>
                  </a:solidFill>
                  <a:latin typeface="Jura Medium Bold"/>
                </a:rPr>
                <a:t>REDIS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62494"/>
              <a:ext cx="14405011" cy="1557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dirty="0" err="1">
                  <a:solidFill>
                    <a:srgbClr val="1C2529"/>
                  </a:solidFill>
                  <a:latin typeface="Jura Medium"/>
                </a:rPr>
                <a:t>redis</a:t>
              </a: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-cli ==&gt; set protected-mode no (Windows)</a:t>
              </a:r>
            </a:p>
            <a:p>
              <a:pPr>
                <a:lnSpc>
                  <a:spcPts val="4800"/>
                </a:lnSpc>
              </a:pPr>
              <a:r>
                <a:rPr lang="en-US" sz="3200" dirty="0">
                  <a:solidFill>
                    <a:srgbClr val="1C2529"/>
                  </a:solidFill>
                  <a:latin typeface="Jura Medium"/>
                </a:rPr>
                <a:t>                       CONFIG SET protected-mode no (Mac)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4826" y="-1409700"/>
            <a:ext cx="9131282" cy="76521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236" r="14236"/>
          <a:stretch>
            <a:fillRect/>
          </a:stretch>
        </p:blipFill>
        <p:spPr>
          <a:xfrm>
            <a:off x="9345930" y="742950"/>
            <a:ext cx="7848600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545356" y="7769527"/>
            <a:ext cx="5442733" cy="2177883"/>
            <a:chOff x="0" y="0"/>
            <a:chExt cx="7256978" cy="2903844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7256978" cy="2903844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321090" y="455568"/>
              <a:ext cx="6614798" cy="2173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968"/>
                </a:lnSpc>
              </a:pPr>
              <a:r>
                <a:rPr lang="en-US" sz="6631" spc="663">
                  <a:solidFill>
                    <a:srgbClr val="1C2529"/>
                  </a:solidFill>
                  <a:latin typeface="Nine by Five"/>
                </a:rPr>
                <a:t>SIMPLY DEVELOPER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5800" y="-38100"/>
            <a:ext cx="6286500" cy="967740"/>
            <a:chOff x="0" y="0"/>
            <a:chExt cx="8382000" cy="1290320"/>
          </a:xfrm>
        </p:grpSpPr>
        <p:sp>
          <p:nvSpPr>
            <p:cNvPr id="8" name="TextBox 8"/>
            <p:cNvSpPr txBox="1"/>
            <p:nvPr/>
          </p:nvSpPr>
          <p:spPr>
            <a:xfrm>
              <a:off x="2413000" y="180975"/>
              <a:ext cx="5969000" cy="110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6400" dirty="0">
                  <a:solidFill>
                    <a:srgbClr val="FDD05A"/>
                  </a:solidFill>
                  <a:latin typeface="Nine by Five"/>
                </a:rPr>
                <a:t>Ben </a:t>
              </a:r>
              <a:r>
                <a:rPr lang="en-US" sz="6400" dirty="0" err="1">
                  <a:solidFill>
                    <a:srgbClr val="FDD05A"/>
                  </a:solidFill>
                  <a:latin typeface="Nine by Five"/>
                </a:rPr>
                <a:t>Kimim</a:t>
              </a:r>
              <a:endParaRPr lang="en-US" sz="6400" dirty="0">
                <a:solidFill>
                  <a:srgbClr val="FDD05A"/>
                </a:solidFill>
                <a:latin typeface="Nine by Five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08739"/>
              <a:ext cx="1394221" cy="72841"/>
            </a:xfrm>
            <a:prstGeom prst="rect">
              <a:avLst/>
            </a:prstGeom>
            <a:solidFill>
              <a:srgbClr val="FDD05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104" y="8463965"/>
            <a:ext cx="1823035" cy="182303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5800" y="911746"/>
            <a:ext cx="6743700" cy="7770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3"/>
              </a:lnSpc>
            </a:pPr>
            <a:r>
              <a:rPr lang="en-US" sz="3015" spc="301" dirty="0">
                <a:solidFill>
                  <a:srgbClr val="FDD05A"/>
                </a:solidFill>
                <a:latin typeface="Jura Medium Bold"/>
              </a:rPr>
              <a:t>BORA KASMER</a:t>
            </a:r>
          </a:p>
          <a:p>
            <a:pPr>
              <a:lnSpc>
                <a:spcPts val="4703"/>
              </a:lnSpc>
            </a:pPr>
            <a:endParaRPr lang="en-US" sz="3015" spc="301" dirty="0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 dirty="0">
                <a:solidFill>
                  <a:srgbClr val="FDD05A"/>
                </a:solidFill>
                <a:latin typeface="Jura Medium Bold"/>
              </a:rPr>
              <a:t>25 YILDIR KOD YAZIYOR.</a:t>
            </a:r>
          </a:p>
          <a:p>
            <a:pPr>
              <a:lnSpc>
                <a:spcPts val="4703"/>
              </a:lnSpc>
            </a:pPr>
            <a:endParaRPr lang="en-US" sz="3015" spc="301" dirty="0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 dirty="0">
                <a:solidFill>
                  <a:srgbClr val="FDD05A"/>
                </a:solidFill>
                <a:latin typeface="Jura Medium Bold"/>
              </a:rPr>
              <a:t>    VBT’DE YAZILIM MİMARI POZİSYONUNDA ÇALIŞIYOR.</a:t>
            </a:r>
          </a:p>
          <a:p>
            <a:pPr marL="248904" lvl="1">
              <a:lnSpc>
                <a:spcPts val="4703"/>
              </a:lnSpc>
            </a:pPr>
            <a:endParaRPr lang="en-US" sz="3015" spc="301" dirty="0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 dirty="0">
                <a:solidFill>
                  <a:srgbClr val="FDD05A"/>
                </a:solidFill>
                <a:latin typeface="Jura Medium Bold"/>
              </a:rPr>
              <a:t>MICROSOFT MVP</a:t>
            </a:r>
          </a:p>
          <a:p>
            <a:pPr marL="248904" lvl="1">
              <a:lnSpc>
                <a:spcPts val="4703"/>
              </a:lnSpc>
            </a:pPr>
            <a:r>
              <a:rPr lang="en-US" sz="3015" spc="301" dirty="0">
                <a:solidFill>
                  <a:srgbClr val="FDD05A"/>
                </a:solidFill>
                <a:latin typeface="Jura Medium Bold"/>
              </a:rPr>
              <a:t> (DEVELOPER TECHNOLOGIES)</a:t>
            </a:r>
          </a:p>
          <a:p>
            <a:pPr>
              <a:lnSpc>
                <a:spcPts val="4703"/>
              </a:lnSpc>
            </a:pPr>
            <a:endParaRPr lang="en-US" sz="3015" spc="301" dirty="0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 dirty="0">
                <a:solidFill>
                  <a:srgbClr val="FDD05A"/>
                </a:solidFill>
                <a:latin typeface="Jura Medium Bold"/>
              </a:rPr>
              <a:t>2 KIZ BABASI, OYUNCU, MOTORCU.</a:t>
            </a:r>
          </a:p>
          <a:p>
            <a:pPr>
              <a:lnSpc>
                <a:spcPts val="4703"/>
              </a:lnSpc>
            </a:pPr>
            <a:endParaRPr lang="en-US" sz="3015" spc="301" dirty="0">
              <a:solidFill>
                <a:srgbClr val="FDD05A"/>
              </a:solidFill>
              <a:latin typeface="Jura Medium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68138" y="9041168"/>
            <a:ext cx="4476749" cy="744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FFFFFF"/>
                </a:solidFill>
                <a:latin typeface="Nine by Five"/>
              </a:rPr>
              <a:t>github.com</a:t>
            </a:r>
            <a:r>
              <a:rPr lang="en-US" sz="4500" dirty="0">
                <a:solidFill>
                  <a:srgbClr val="FFFFFF"/>
                </a:solidFill>
                <a:latin typeface="Nine by Five"/>
              </a:rPr>
              <a:t>/</a:t>
            </a:r>
            <a:r>
              <a:rPr lang="en-US" sz="4500" dirty="0" err="1">
                <a:solidFill>
                  <a:srgbClr val="FFFFFF"/>
                </a:solidFill>
                <a:latin typeface="Nine by Five"/>
              </a:rPr>
              <a:t>borakasmer</a:t>
            </a:r>
            <a:endParaRPr lang="en-US" sz="4500" dirty="0">
              <a:solidFill>
                <a:srgbClr val="FFFFFF"/>
              </a:solidFill>
              <a:latin typeface="Nine by Five"/>
            </a:endParaRPr>
          </a:p>
        </p:txBody>
      </p:sp>
      <p:pic>
        <p:nvPicPr>
          <p:cNvPr id="1026" name="Picture 2" descr="vbt-bilgi-teknolojileri's gists · GitHub">
            <a:extLst>
              <a:ext uri="{FF2B5EF4-FFF2-40B4-BE49-F238E27FC236}">
                <a16:creationId xmlns:a16="http://schemas.microsoft.com/office/drawing/2014/main" id="{062BA994-505E-854C-955E-180C719F6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6" y="331470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8927" y="1885950"/>
            <a:ext cx="6394847" cy="6515100"/>
            <a:chOff x="0" y="0"/>
            <a:chExt cx="8526462" cy="8686800"/>
          </a:xfrm>
        </p:grpSpPr>
        <p:sp>
          <p:nvSpPr>
            <p:cNvPr id="3" name="TextBox 3"/>
            <p:cNvSpPr txBox="1"/>
            <p:nvPr/>
          </p:nvSpPr>
          <p:spPr>
            <a:xfrm>
              <a:off x="42386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4438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6490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8542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90594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423862" y="179070"/>
              <a:ext cx="8102600" cy="8149590"/>
              <a:chOff x="0" y="0"/>
              <a:chExt cx="8102600" cy="81495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8102600" cy="8162290"/>
              </a:xfrm>
              <a:custGeom>
                <a:avLst/>
                <a:gdLst/>
                <a:ahLst/>
                <a:cxnLst/>
                <a:rect l="l" t="t" r="r" b="b"/>
                <a:pathLst>
                  <a:path w="8102600" h="8162290">
                    <a:moveTo>
                      <a:pt x="0" y="0"/>
                    </a:moveTo>
                    <a:lnTo>
                      <a:pt x="8102600" y="0"/>
                    </a:lnTo>
                    <a:lnTo>
                      <a:pt x="8102600" y="12700"/>
                    </a:lnTo>
                    <a:lnTo>
                      <a:pt x="0" y="12700"/>
                    </a:lnTo>
                    <a:close/>
                    <a:moveTo>
                      <a:pt x="0" y="2037398"/>
                    </a:moveTo>
                    <a:lnTo>
                      <a:pt x="8102600" y="2037398"/>
                    </a:lnTo>
                    <a:lnTo>
                      <a:pt x="8102600" y="2050098"/>
                    </a:lnTo>
                    <a:lnTo>
                      <a:pt x="0" y="2050098"/>
                    </a:lnTo>
                    <a:close/>
                    <a:moveTo>
                      <a:pt x="0" y="4074795"/>
                    </a:moveTo>
                    <a:lnTo>
                      <a:pt x="8102600" y="4074795"/>
                    </a:lnTo>
                    <a:lnTo>
                      <a:pt x="8102600" y="4087495"/>
                    </a:lnTo>
                    <a:lnTo>
                      <a:pt x="0" y="4087495"/>
                    </a:lnTo>
                    <a:close/>
                    <a:moveTo>
                      <a:pt x="0" y="6112192"/>
                    </a:moveTo>
                    <a:lnTo>
                      <a:pt x="8102600" y="6112192"/>
                    </a:lnTo>
                    <a:lnTo>
                      <a:pt x="8102600" y="6124892"/>
                    </a:lnTo>
                    <a:lnTo>
                      <a:pt x="0" y="6124892"/>
                    </a:lnTo>
                    <a:close/>
                    <a:moveTo>
                      <a:pt x="0" y="8149590"/>
                    </a:moveTo>
                    <a:lnTo>
                      <a:pt x="8102600" y="8149590"/>
                    </a:lnTo>
                    <a:lnTo>
                      <a:pt x="8102600" y="8162290"/>
                    </a:lnTo>
                    <a:lnTo>
                      <a:pt x="0" y="816229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57150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40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0248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30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017645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20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55042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10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9466" y="8092440"/>
              <a:ext cx="254397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423862" y="179070"/>
              <a:ext cx="8102600" cy="8149590"/>
              <a:chOff x="0" y="0"/>
              <a:chExt cx="8102600" cy="81495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746760" y="2832130"/>
                <a:ext cx="1704205" cy="1713361"/>
              </a:xfrm>
              <a:custGeom>
                <a:avLst/>
                <a:gdLst/>
                <a:ahLst/>
                <a:cxnLst/>
                <a:rect l="l" t="t" r="r" b="b"/>
                <a:pathLst>
                  <a:path w="1704205" h="1713361">
                    <a:moveTo>
                      <a:pt x="127000" y="1650144"/>
                    </a:moveTo>
                    <a:cubicBezTo>
                      <a:pt x="126844" y="1615185"/>
                      <a:pt x="98460" y="1586928"/>
                      <a:pt x="63500" y="1586928"/>
                    </a:cubicBezTo>
                    <a:cubicBezTo>
                      <a:pt x="28540" y="1586928"/>
                      <a:pt x="156" y="1615185"/>
                      <a:pt x="0" y="1650144"/>
                    </a:cubicBezTo>
                    <a:cubicBezTo>
                      <a:pt x="156" y="1685104"/>
                      <a:pt x="28540" y="1713361"/>
                      <a:pt x="63500" y="1713361"/>
                    </a:cubicBezTo>
                    <a:cubicBezTo>
                      <a:pt x="98460" y="1713361"/>
                      <a:pt x="126844" y="1685104"/>
                      <a:pt x="127000" y="1650144"/>
                    </a:cubicBezTo>
                    <a:close/>
                    <a:moveTo>
                      <a:pt x="43315" y="1629919"/>
                    </a:moveTo>
                    <a:lnTo>
                      <a:pt x="83685" y="1670370"/>
                    </a:lnTo>
                    <a:lnTo>
                      <a:pt x="1704205" y="40453"/>
                    </a:lnTo>
                    <a:lnTo>
                      <a:pt x="1663835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367280" y="2789140"/>
                <a:ext cx="1694036" cy="701198"/>
              </a:xfrm>
              <a:custGeom>
                <a:avLst/>
                <a:gdLst/>
                <a:ahLst/>
                <a:cxnLst/>
                <a:rect l="l" t="t" r="r" b="b"/>
                <a:pathLst>
                  <a:path w="1694036" h="701198">
                    <a:moveTo>
                      <a:pt x="127000" y="63217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73516" y="36454"/>
                    </a:moveTo>
                    <a:lnTo>
                      <a:pt x="53484" y="89979"/>
                    </a:lnTo>
                    <a:lnTo>
                      <a:pt x="1674004" y="701198"/>
                    </a:lnTo>
                    <a:lnTo>
                      <a:pt x="1694036" y="647673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987800" y="1002826"/>
                <a:ext cx="1707781" cy="2523966"/>
              </a:xfrm>
              <a:custGeom>
                <a:avLst/>
                <a:gdLst/>
                <a:ahLst/>
                <a:cxnLst/>
                <a:rect l="l" t="t" r="r" b="b"/>
                <a:pathLst>
                  <a:path w="1707781" h="2523966">
                    <a:moveTo>
                      <a:pt x="127000" y="2460750"/>
                    </a:moveTo>
                    <a:cubicBezTo>
                      <a:pt x="126844" y="2425791"/>
                      <a:pt x="98459" y="2397533"/>
                      <a:pt x="63500" y="2397533"/>
                    </a:cubicBezTo>
                    <a:cubicBezTo>
                      <a:pt x="28541" y="2397533"/>
                      <a:pt x="156" y="2425791"/>
                      <a:pt x="0" y="2460750"/>
                    </a:cubicBezTo>
                    <a:cubicBezTo>
                      <a:pt x="156" y="2495709"/>
                      <a:pt x="28541" y="2523966"/>
                      <a:pt x="63500" y="2523966"/>
                    </a:cubicBezTo>
                    <a:cubicBezTo>
                      <a:pt x="98459" y="2523966"/>
                      <a:pt x="126844" y="2495709"/>
                      <a:pt x="127000" y="2460750"/>
                    </a:cubicBezTo>
                    <a:close/>
                    <a:moveTo>
                      <a:pt x="39739" y="2444877"/>
                    </a:moveTo>
                    <a:lnTo>
                      <a:pt x="87261" y="2476622"/>
                    </a:lnTo>
                    <a:lnTo>
                      <a:pt x="1707781" y="31746"/>
                    </a:lnTo>
                    <a:lnTo>
                      <a:pt x="1660259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608320" y="751742"/>
                <a:ext cx="1747520" cy="330173"/>
              </a:xfrm>
              <a:custGeom>
                <a:avLst/>
                <a:gdLst/>
                <a:ahLst/>
                <a:cxnLst/>
                <a:rect l="l" t="t" r="r" b="b"/>
                <a:pathLst>
                  <a:path w="1747520" h="330173">
                    <a:moveTo>
                      <a:pt x="127000" y="266957"/>
                    </a:moveTo>
                    <a:cubicBezTo>
                      <a:pt x="126844" y="231998"/>
                      <a:pt x="98460" y="203740"/>
                      <a:pt x="63500" y="203740"/>
                    </a:cubicBezTo>
                    <a:cubicBezTo>
                      <a:pt x="28541" y="203740"/>
                      <a:pt x="156" y="231998"/>
                      <a:pt x="0" y="266957"/>
                    </a:cubicBezTo>
                    <a:cubicBezTo>
                      <a:pt x="156" y="301916"/>
                      <a:pt x="28541" y="330173"/>
                      <a:pt x="63500" y="330173"/>
                    </a:cubicBezTo>
                    <a:cubicBezTo>
                      <a:pt x="98460" y="330173"/>
                      <a:pt x="126844" y="301916"/>
                      <a:pt x="127000" y="266957"/>
                    </a:cubicBezTo>
                    <a:close/>
                    <a:moveTo>
                      <a:pt x="59963" y="238602"/>
                    </a:moveTo>
                    <a:lnTo>
                      <a:pt x="67037" y="295312"/>
                    </a:lnTo>
                    <a:lnTo>
                      <a:pt x="1687557" y="91572"/>
                    </a:lnTo>
                    <a:lnTo>
                      <a:pt x="1680482" y="34862"/>
                    </a:lnTo>
                    <a:close/>
                    <a:moveTo>
                      <a:pt x="1747520" y="63217"/>
                    </a:moveTo>
                    <a:cubicBezTo>
                      <a:pt x="1747364" y="28258"/>
                      <a:pt x="1718980" y="0"/>
                      <a:pt x="1684020" y="0"/>
                    </a:cubicBezTo>
                    <a:cubicBezTo>
                      <a:pt x="1649060" y="0"/>
                      <a:pt x="1620677" y="28258"/>
                      <a:pt x="1620520" y="63217"/>
                    </a:cubicBezTo>
                    <a:cubicBezTo>
                      <a:pt x="1620677" y="98176"/>
                      <a:pt x="1649060" y="126434"/>
                      <a:pt x="1684020" y="126434"/>
                    </a:cubicBezTo>
                    <a:cubicBezTo>
                      <a:pt x="1718980" y="126434"/>
                      <a:pt x="1747364" y="98176"/>
                      <a:pt x="1747520" y="63217"/>
                    </a:cubicBez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46760" y="3233074"/>
                <a:ext cx="1694036" cy="701198"/>
              </a:xfrm>
              <a:custGeom>
                <a:avLst/>
                <a:gdLst/>
                <a:ahLst/>
                <a:cxnLst/>
                <a:rect l="l" t="t" r="r" b="b"/>
                <a:pathLst>
                  <a:path w="1694036" h="701198">
                    <a:moveTo>
                      <a:pt x="127000" y="637981"/>
                    </a:moveTo>
                    <a:cubicBezTo>
                      <a:pt x="126844" y="603022"/>
                      <a:pt x="98460" y="574765"/>
                      <a:pt x="63500" y="574765"/>
                    </a:cubicBezTo>
                    <a:cubicBezTo>
                      <a:pt x="28540" y="574765"/>
                      <a:pt x="156" y="603022"/>
                      <a:pt x="0" y="637981"/>
                    </a:cubicBezTo>
                    <a:cubicBezTo>
                      <a:pt x="156" y="672940"/>
                      <a:pt x="28540" y="701198"/>
                      <a:pt x="63500" y="701198"/>
                    </a:cubicBezTo>
                    <a:cubicBezTo>
                      <a:pt x="98460" y="701198"/>
                      <a:pt x="126844" y="672940"/>
                      <a:pt x="127000" y="637981"/>
                    </a:cubicBezTo>
                    <a:close/>
                    <a:moveTo>
                      <a:pt x="53484" y="611219"/>
                    </a:moveTo>
                    <a:lnTo>
                      <a:pt x="73516" y="664744"/>
                    </a:lnTo>
                    <a:lnTo>
                      <a:pt x="1694036" y="53524"/>
                    </a:lnTo>
                    <a:lnTo>
                      <a:pt x="1674004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367280" y="3196619"/>
                <a:ext cx="1699143" cy="1106161"/>
              </a:xfrm>
              <a:custGeom>
                <a:avLst/>
                <a:gdLst/>
                <a:ahLst/>
                <a:cxnLst/>
                <a:rect l="l" t="t" r="r" b="b"/>
                <a:pathLst>
                  <a:path w="1699143" h="1106161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8623" y="38972"/>
                    </a:moveTo>
                    <a:lnTo>
                      <a:pt x="48377" y="87462"/>
                    </a:lnTo>
                    <a:lnTo>
                      <a:pt x="1668897" y="1106161"/>
                    </a:lnTo>
                    <a:lnTo>
                      <a:pt x="1699143" y="1057671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987800" y="1614920"/>
                <a:ext cx="1708343" cy="2726831"/>
              </a:xfrm>
              <a:custGeom>
                <a:avLst/>
                <a:gdLst/>
                <a:ahLst/>
                <a:cxnLst/>
                <a:rect l="l" t="t" r="r" b="b"/>
                <a:pathLst>
                  <a:path w="1708343" h="2726831">
                    <a:moveTo>
                      <a:pt x="127000" y="2663615"/>
                    </a:moveTo>
                    <a:cubicBezTo>
                      <a:pt x="126844" y="2628655"/>
                      <a:pt x="98459" y="2600398"/>
                      <a:pt x="63500" y="2600398"/>
                    </a:cubicBezTo>
                    <a:cubicBezTo>
                      <a:pt x="28541" y="2600398"/>
                      <a:pt x="156" y="2628655"/>
                      <a:pt x="0" y="2663615"/>
                    </a:cubicBezTo>
                    <a:cubicBezTo>
                      <a:pt x="156" y="2698574"/>
                      <a:pt x="28541" y="2726831"/>
                      <a:pt x="63500" y="2726831"/>
                    </a:cubicBezTo>
                    <a:cubicBezTo>
                      <a:pt x="98459" y="2726831"/>
                      <a:pt x="126844" y="2698574"/>
                      <a:pt x="127000" y="2663615"/>
                    </a:cubicBezTo>
                    <a:close/>
                    <a:moveTo>
                      <a:pt x="39177" y="2648617"/>
                    </a:moveTo>
                    <a:lnTo>
                      <a:pt x="87823" y="2678613"/>
                    </a:lnTo>
                    <a:lnTo>
                      <a:pt x="1708343" y="29996"/>
                    </a:lnTo>
                    <a:lnTo>
                      <a:pt x="1659698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608320" y="1566701"/>
                <a:ext cx="1747520" cy="533913"/>
              </a:xfrm>
              <a:custGeom>
                <a:avLst/>
                <a:gdLst/>
                <a:ahLst/>
                <a:cxnLst/>
                <a:rect l="l" t="t" r="r" b="b"/>
                <a:pathLst>
                  <a:path w="1747520" h="53391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417" y="35492"/>
                    </a:moveTo>
                    <a:lnTo>
                      <a:pt x="56583" y="90942"/>
                    </a:lnTo>
                    <a:lnTo>
                      <a:pt x="1677103" y="498422"/>
                    </a:lnTo>
                    <a:lnTo>
                      <a:pt x="1690938" y="442971"/>
                    </a:lnTo>
                    <a:close/>
                    <a:moveTo>
                      <a:pt x="1747520" y="470697"/>
                    </a:moveTo>
                    <a:cubicBezTo>
                      <a:pt x="1747364" y="435737"/>
                      <a:pt x="1718980" y="407480"/>
                      <a:pt x="1684020" y="407480"/>
                    </a:cubicBezTo>
                    <a:cubicBezTo>
                      <a:pt x="1649060" y="407480"/>
                      <a:pt x="1620677" y="435737"/>
                      <a:pt x="1620520" y="470697"/>
                    </a:cubicBezTo>
                    <a:cubicBezTo>
                      <a:pt x="1620677" y="505656"/>
                      <a:pt x="1649060" y="533913"/>
                      <a:pt x="1684020" y="533913"/>
                    </a:cubicBezTo>
                    <a:cubicBezTo>
                      <a:pt x="1718980" y="533913"/>
                      <a:pt x="1747364" y="505656"/>
                      <a:pt x="1747520" y="470697"/>
                    </a:cubicBez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10826425" y="2315582"/>
            <a:ext cx="7192589" cy="5830075"/>
            <a:chOff x="0" y="0"/>
            <a:chExt cx="9590118" cy="777343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09550"/>
              <a:ext cx="6372788" cy="1361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15"/>
                </a:lnSpc>
              </a:pPr>
              <a:r>
                <a:rPr lang="en-US" sz="7794">
                  <a:solidFill>
                    <a:srgbClr val="FDD05A"/>
                  </a:solidFill>
                  <a:latin typeface="Nine by Five"/>
                </a:rPr>
                <a:t>SENARYO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6960570" y="736274"/>
              <a:ext cx="2629549" cy="98995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99759"/>
              <a:ext cx="9590118" cy="577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00"/>
                </a:lnSpc>
              </a:pPr>
              <a:r>
                <a:rPr lang="en-US" sz="5800">
                  <a:solidFill>
                    <a:srgbClr val="FDD05A"/>
                  </a:solidFill>
                  <a:latin typeface="Jura Medium"/>
                </a:rPr>
                <a:t>İki farklı şehirde, iki sunucu ve tek "database" ile veriyi güncel tutmak.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566909" cy="10461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777" r="777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503" y="2542683"/>
            <a:ext cx="4025032" cy="4025032"/>
            <a:chOff x="0" y="0"/>
            <a:chExt cx="5366710" cy="53667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66710" cy="5366710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034" r="2034"/>
            <a:stretch>
              <a:fillRect/>
            </a:stretch>
          </p:blipFill>
          <p:spPr>
            <a:xfrm>
              <a:off x="1781898" y="680117"/>
              <a:ext cx="1802914" cy="400647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966571" y="2542683"/>
            <a:ext cx="4025032" cy="402503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293570" y="2542683"/>
            <a:ext cx="4025032" cy="40250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2938" y="3134088"/>
            <a:ext cx="2906295" cy="30842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292022" y="2391791"/>
            <a:ext cx="1374130" cy="380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Alegreya Sans SC Black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3570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ANGULAR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6571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EXPRESS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503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MONGO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4559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NODE JS</a:t>
            </a:r>
          </a:p>
        </p:txBody>
      </p:sp>
      <p:pic>
        <p:nvPicPr>
          <p:cNvPr id="19" name="Picture 2" descr="node js transparent circle ile ilgili görsel sonucu">
            <a:extLst>
              <a:ext uri="{FF2B5EF4-FFF2-40B4-BE49-F238E27FC236}">
                <a16:creationId xmlns:a16="http://schemas.microsoft.com/office/drawing/2014/main" id="{AA960AB4-F680-0041-90E5-7F82AF67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376" y="2542683"/>
            <a:ext cx="8053397" cy="4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86044" y="4789020"/>
            <a:ext cx="3993912" cy="4910975"/>
            <a:chOff x="0" y="114300"/>
            <a:chExt cx="5325216" cy="6547967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716148" cy="73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</a:pPr>
              <a:r>
                <a:rPr lang="en-US" sz="4200" u="sng" dirty="0">
                  <a:solidFill>
                    <a:srgbClr val="1C2529"/>
                  </a:solidFill>
                  <a:latin typeface="Nine by Five"/>
                </a:rPr>
                <a:t>SORUN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987713" y="401828"/>
              <a:ext cx="1214895" cy="45737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2608" y="849393"/>
              <a:ext cx="5202608" cy="5812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80"/>
                </a:lnSpc>
              </a:pP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DB İle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DoğrudanÇalışan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Bir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Yapı</a:t>
              </a:r>
              <a:endParaRPr lang="en-US" sz="6200" spc="-117" dirty="0">
                <a:solidFill>
                  <a:srgbClr val="1C2529"/>
                </a:solidFill>
                <a:latin typeface="Jura Medium Bold"/>
              </a:endParaRPr>
            </a:p>
          </p:txBody>
        </p:sp>
      </p:grpSp>
      <p:pic>
        <p:nvPicPr>
          <p:cNvPr id="13" name="Picture 12" descr="A picture containing man, clock&#10;&#10;Description automatically generated">
            <a:extLst>
              <a:ext uri="{FF2B5EF4-FFF2-40B4-BE49-F238E27FC236}">
                <a16:creationId xmlns:a16="http://schemas.microsoft.com/office/drawing/2014/main" id="{94BFFB41-B51E-8B4F-B07F-D39897BAD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4630400" cy="1032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D8CA3-EE26-E242-9C87-0905BA4F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0" y="-70582"/>
            <a:ext cx="4045681" cy="49763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86044" y="4703295"/>
            <a:ext cx="3901956" cy="5042775"/>
            <a:chOff x="0" y="0"/>
            <a:chExt cx="5202608" cy="67237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716148" cy="735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</a:pPr>
              <a:r>
                <a:rPr lang="en-US" sz="4200" u="sng" dirty="0">
                  <a:solidFill>
                    <a:srgbClr val="1C2529"/>
                  </a:solidFill>
                  <a:latin typeface="Nine by Five"/>
                </a:rPr>
                <a:t>SORUN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987713" y="401828"/>
              <a:ext cx="1214895" cy="45737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49768"/>
              <a:ext cx="5202608" cy="5773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80"/>
                </a:lnSpc>
              </a:pPr>
              <a:r>
                <a:rPr lang="en-US" sz="6200" spc="-117">
                  <a:solidFill>
                    <a:srgbClr val="1C2529"/>
                  </a:solidFill>
                  <a:latin typeface="Jura Medium Bold"/>
                </a:rPr>
                <a:t>Ya biri veriyi değiştirir ise?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2" t="1774" b="1774"/>
          <a:stretch>
            <a:fillRect/>
          </a:stretch>
        </p:blipFill>
        <p:spPr>
          <a:xfrm>
            <a:off x="0" y="0"/>
            <a:ext cx="1463707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37070" y="-49504"/>
            <a:ext cx="5869200" cy="42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8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15436" y="2787804"/>
            <a:ext cx="3672564" cy="6118972"/>
            <a:chOff x="0" y="0"/>
            <a:chExt cx="4896752" cy="815863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497680" cy="738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</a:pPr>
              <a:r>
                <a:rPr lang="en-US" sz="4200" u="sng">
                  <a:solidFill>
                    <a:srgbClr val="1C2529"/>
                  </a:solidFill>
                  <a:latin typeface="Nine by Five"/>
                </a:rPr>
                <a:t>ADIM: 1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753279" y="404655"/>
              <a:ext cx="1143472" cy="43048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13103"/>
              <a:ext cx="4896752" cy="724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80"/>
                </a:lnSpc>
              </a:pP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Haydi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Değişen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datayi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kuyruğa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atalım</a:t>
              </a:r>
              <a:endParaRPr lang="en-US" sz="6200" spc="-117" dirty="0">
                <a:solidFill>
                  <a:srgbClr val="1C2529"/>
                </a:solidFill>
                <a:latin typeface="Jura Medium Bold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51369" y="110981"/>
            <a:ext cx="3255627" cy="313842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2" y="0"/>
            <a:ext cx="1485754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7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01800" y="2973160"/>
            <a:ext cx="3886200" cy="6260870"/>
            <a:chOff x="-102747" y="114300"/>
            <a:chExt cx="5181601" cy="8347827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627753" cy="769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</a:pPr>
              <a:r>
                <a:rPr lang="en-US" sz="4356" u="sng">
                  <a:solidFill>
                    <a:srgbClr val="1C2529"/>
                  </a:solidFill>
                  <a:latin typeface="Nine by Five"/>
                </a:rPr>
                <a:t>ADIM: 2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892858" y="419704"/>
              <a:ext cx="1185996" cy="4464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02747" y="1075489"/>
              <a:ext cx="5078854" cy="7386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9"/>
                </a:lnSpc>
              </a:pPr>
              <a:r>
                <a:rPr lang="tr-TR" sz="5800" spc="-775" dirty="0">
                  <a:solidFill>
                    <a:srgbClr val="1C2529"/>
                  </a:solidFill>
                  <a:latin typeface="Jura Medium Bold"/>
                </a:rPr>
                <a:t>MİCROSERVİS </a:t>
              </a:r>
              <a:r>
                <a:rPr lang="en-US" sz="5800" spc="-775" dirty="0">
                  <a:solidFill>
                    <a:srgbClr val="1C2529"/>
                  </a:solidFill>
                  <a:latin typeface="Jura Medium Bold"/>
                </a:rPr>
                <a:t>İLE VERİYİ KUYRUKTAN ALIP REDİS'LERİ</a:t>
              </a:r>
            </a:p>
            <a:p>
              <a:pPr algn="ctr">
                <a:lnSpc>
                  <a:spcPts val="7209"/>
                </a:lnSpc>
              </a:pPr>
              <a:r>
                <a:rPr lang="en-US" sz="5800" spc="-775" dirty="0">
                  <a:solidFill>
                    <a:srgbClr val="1C2529"/>
                  </a:solidFill>
                  <a:latin typeface="Jura Medium Bold"/>
                </a:rPr>
                <a:t>YENİLEYELİM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4387413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78845" y="104140"/>
            <a:ext cx="3609155" cy="2730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100" y="838200"/>
            <a:ext cx="8839200" cy="967740"/>
            <a:chOff x="0" y="0"/>
            <a:chExt cx="11785600" cy="1290320"/>
          </a:xfrm>
        </p:grpSpPr>
        <p:sp>
          <p:nvSpPr>
            <p:cNvPr id="3" name="TextBox 3"/>
            <p:cNvSpPr txBox="1"/>
            <p:nvPr/>
          </p:nvSpPr>
          <p:spPr>
            <a:xfrm>
              <a:off x="0" y="180975"/>
              <a:ext cx="9144000" cy="110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0"/>
                </a:lnSpc>
              </a:pPr>
              <a:r>
                <a:rPr lang="en-US" sz="6400">
                  <a:solidFill>
                    <a:srgbClr val="1C2529"/>
                  </a:solidFill>
                  <a:latin typeface="Nine by Five"/>
                </a:rPr>
                <a:t>Early Sta</a:t>
              </a:r>
              <a:r>
                <a:rPr lang="en-US" sz="6399">
                  <a:solidFill>
                    <a:srgbClr val="1C2529"/>
                  </a:solidFill>
                  <a:latin typeface="Nine by Five"/>
                </a:rPr>
                <a:t>rt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9626600" y="604520"/>
              <a:ext cx="2159000" cy="81280"/>
            </a:xfrm>
            <a:prstGeom prst="rect">
              <a:avLst/>
            </a:prstGeom>
            <a:solidFill>
              <a:srgbClr val="1C2529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49970" y="0"/>
            <a:ext cx="4691869" cy="392944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749970" y="4210173"/>
            <a:ext cx="3538030" cy="5465694"/>
            <a:chOff x="0" y="0"/>
            <a:chExt cx="4717373" cy="7287592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3134770" cy="668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50"/>
                </a:lnSpc>
              </a:pPr>
              <a:r>
                <a:rPr lang="en-US" sz="3834" u="sng">
                  <a:solidFill>
                    <a:srgbClr val="FDD05A"/>
                  </a:solidFill>
                  <a:latin typeface="Nine by Five"/>
                </a:rPr>
                <a:t>SON ADIM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3423900" y="362173"/>
              <a:ext cx="1293473" cy="48695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77362"/>
              <a:ext cx="4717373" cy="641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28"/>
                </a:lnSpc>
              </a:pPr>
              <a:r>
                <a:rPr lang="en-US" sz="4800" spc="-321" dirty="0">
                  <a:solidFill>
                    <a:srgbClr val="FDD05A"/>
                  </a:solidFill>
                  <a:latin typeface="Jura Medium"/>
                </a:rPr>
                <a:t>SOCKET IO İLE BAĞLI CLIENT'LAR, GÜNCEL VERİ İLE YENİLENİR</a:t>
              </a:r>
            </a:p>
          </p:txBody>
        </p:sp>
      </p:grpSp>
      <p:pic>
        <p:nvPicPr>
          <p:cNvPr id="14" name="Resi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8" y="0"/>
            <a:ext cx="1476587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6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266</Words>
  <Application>Microsoft Macintosh PowerPoint</Application>
  <PresentationFormat>Custom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Alegreya Sans SC Black</vt:lpstr>
      <vt:lpstr>Jura Medium Bold</vt:lpstr>
      <vt:lpstr>Nine by Five</vt:lpstr>
      <vt:lpstr>Jura Medium</vt:lpstr>
      <vt:lpstr>Arimo</vt:lpstr>
      <vt:lpstr>Adigiana Toybox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Devnot 2020</dc:title>
  <cp:lastModifiedBy>Bora Kaşmer</cp:lastModifiedBy>
  <cp:revision>24</cp:revision>
  <dcterms:created xsi:type="dcterms:W3CDTF">2006-08-16T00:00:00Z</dcterms:created>
  <dcterms:modified xsi:type="dcterms:W3CDTF">2020-11-21T10:21:10Z</dcterms:modified>
  <dc:identifier>DADz_H3DdHg</dc:identifier>
</cp:coreProperties>
</file>